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9" r:id="rId5"/>
    <p:sldId id="270" r:id="rId6"/>
    <p:sldId id="265" r:id="rId7"/>
    <p:sldId id="266" r:id="rId8"/>
    <p:sldId id="267" r:id="rId9"/>
    <p:sldId id="268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7" autoAdjust="0"/>
    <p:restoredTop sz="94660"/>
  </p:normalViewPr>
  <p:slideViewPr>
    <p:cSldViewPr snapToGrid="0">
      <p:cViewPr varScale="1">
        <p:scale>
          <a:sx n="83" d="100"/>
          <a:sy n="83" d="100"/>
        </p:scale>
        <p:origin x="8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D744CB7-80DB-9A0D-B2C4-089AFAD05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8202" y="187852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s’amuser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E7BCD0A-6C58-628E-04E8-90C3DD532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18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208" y="1962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A1F85C-E5A1-4882-9B63-539695CD4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131" y="3798118"/>
            <a:ext cx="1383300" cy="161210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2EB7AF0-FB19-19A4-4D3F-4FAC7F8D9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2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4384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on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D094AD-92B9-D635-C64F-D08DFEF72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2384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Pronom personnel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84B679-2034-42B5-958B-D67AABFBC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879" y="3379294"/>
            <a:ext cx="1557582" cy="172864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CF07EA1-43C8-5942-C4EC-C460BB6032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3584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triste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2D4080C-38CE-C67A-6F81-3CC980DAA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3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208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457200" lvl="1" indent="0">
              <a:buNone/>
            </a:pPr>
            <a:r>
              <a:rPr lang="fr-FR" sz="3600" dirty="0"/>
              <a:t>Adjectif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27D4B84-F9F7-4B28-9945-FED1B72055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907" y="3616885"/>
            <a:ext cx="1243004" cy="13221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A5915FE-5C14-4207-C3FC-8E85F52B37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961" y="1811595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ma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595819E-8005-0AA4-DDD3-22464256E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6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6201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déterminant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1D49BDA-087A-4EC6-B4F2-9CF1594851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495" y="3766526"/>
            <a:ext cx="1291256" cy="139870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183AF2D-B185-CA8A-4794-3579E567C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08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961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copain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6E7399F-34BF-A20C-14AB-1424ED1FA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09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657" y="1811595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Nom masculin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161D23-8FCD-46BD-A349-CA3BFA68D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07" y="3899276"/>
            <a:ext cx="1335189" cy="14085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3E0703F-ADB1-BC37-89D9-2147196E8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741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92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2022-08-06T20:15:26Z</dcterms:modified>
</cp:coreProperties>
</file>